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0" r:id="rId3"/>
    <p:sldId id="278" r:id="rId4"/>
    <p:sldId id="257" r:id="rId5"/>
    <p:sldId id="261" r:id="rId6"/>
    <p:sldId id="259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74" r:id="rId20"/>
    <p:sldId id="277" r:id="rId21"/>
    <p:sldId id="276" r:id="rId22"/>
    <p:sldId id="258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9" autoAdjust="0"/>
    <p:restoredTop sz="82918" autoAdjust="0"/>
  </p:normalViewPr>
  <p:slideViewPr>
    <p:cSldViewPr>
      <p:cViewPr>
        <p:scale>
          <a:sx n="66" d="100"/>
          <a:sy n="66" d="100"/>
        </p:scale>
        <p:origin x="-1506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559D11-8523-4BA6-AC22-B67621EEA377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42440C-F197-4D50-8087-99CB72368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617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Easter</a:t>
            </a:r>
            <a:r>
              <a:rPr lang="en-US" baseline="0" dirty="0" smtClean="0"/>
              <a:t> egg.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2440C-F197-4D50-8087-99CB723688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074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how the majority</a:t>
            </a:r>
            <a:r>
              <a:rPr lang="en-US" baseline="0" dirty="0" smtClean="0"/>
              <a:t> of the world refuse to acknowledge the fact that is climate change, let alone find a feasible solution.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2440C-F197-4D50-8087-99CB723688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399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are the co2 levels in the atmosphere.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2440C-F197-4D50-8087-99CB723688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7985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Rise in temperature.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2440C-F197-4D50-8087-99CB723688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3957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of the project that are currently being implemented in</a:t>
            </a:r>
            <a:r>
              <a:rPr lang="en-US" baseline="0" dirty="0" smtClean="0"/>
              <a:t> the real world.</a:t>
            </a:r>
            <a:r>
              <a:rPr lang="en-US" dirty="0" smtClean="0"/>
              <a:t> so many projects and </a:t>
            </a:r>
            <a:r>
              <a:rPr lang="en-US" dirty="0" err="1" smtClean="0"/>
              <a:t>endeavours</a:t>
            </a:r>
            <a:r>
              <a:rPr lang="en-US" dirty="0" smtClean="0"/>
              <a:t> by innovative giants and creative nobodies.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2440C-F197-4D50-8087-99CB7236889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2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Strategy was proposed by Bill Gates.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2440C-F197-4D50-8087-99CB7236889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10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Left- U.S.</a:t>
            </a:r>
            <a:r>
              <a:rPr lang="en-US" baseline="0" dirty="0" smtClean="0"/>
              <a:t>    Right – India    , these graph show us that its what we do that affects our surroundings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2440C-F197-4D50-8087-99CB7236889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313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Solve everything</a:t>
            </a:r>
            <a:r>
              <a:rPr lang="en-US" baseline="0" dirty="0" smtClean="0"/>
              <a:t> in stages.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2440C-F197-4D50-8087-99CB7236889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2376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involve</a:t>
            </a:r>
            <a:r>
              <a:rPr lang="en-US" baseline="0" dirty="0" smtClean="0"/>
              <a:t> military and future planning in the discussion to give it some weight.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2440C-F197-4D50-8087-99CB7236889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056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 little about each one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2440C-F197-4D50-8087-99CB7236889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5095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Extra</a:t>
            </a:r>
            <a:r>
              <a:rPr lang="en-US" baseline="0" dirty="0" smtClean="0"/>
              <a:t> projects that are a little bit finicky. </a:t>
            </a:r>
            <a:r>
              <a:rPr lang="en-US" baseline="0" dirty="0" err="1" smtClean="0"/>
              <a:t>Masdar</a:t>
            </a:r>
            <a:r>
              <a:rPr lang="en-US" baseline="0" dirty="0" smtClean="0"/>
              <a:t> city - Zero waste ,Zero carbon, Fossil fuel free – city.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2440C-F197-4D50-8087-99CB7236889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993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Introduce the team.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2440C-F197-4D50-8087-99CB723688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71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last</a:t>
            </a:r>
            <a:r>
              <a:rPr lang="en-US" baseline="0" dirty="0" smtClean="0"/>
              <a:t> </a:t>
            </a:r>
            <a:r>
              <a:rPr lang="en-US" dirty="0" smtClean="0"/>
              <a:t>to those who despair that the Paris climate accord didn't go far enough or your limited actions on their own wont solve the problem of global warming we say </a:t>
            </a:r>
            <a:r>
              <a:rPr lang="en-US" smtClean="0"/>
              <a:t>: “don't </a:t>
            </a:r>
            <a:r>
              <a:rPr lang="en-US" dirty="0" smtClean="0"/>
              <a:t>let the perfect be the enemy of the good” -  moreover i think it helps us to contemplate the world we avoided.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2440C-F197-4D50-8087-99CB7236889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6358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2440C-F197-4D50-8087-99CB7236889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810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breeze</a:t>
            </a:r>
            <a:r>
              <a:rPr lang="en-US" baseline="0" dirty="0" smtClean="0"/>
              <a:t> through the title.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2440C-F197-4D50-8087-99CB723688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36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Don’t dictate it  as everyone has read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2440C-F197-4D50-8087-99CB723688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825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did we choose this particular challenge.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2440C-F197-4D50-8087-99CB723688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965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for fun.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2440C-F197-4D50-8087-99CB723688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79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the Montreal protocol and Paris</a:t>
            </a:r>
            <a:r>
              <a:rPr lang="en-US" baseline="0" dirty="0" smtClean="0"/>
              <a:t> climate agreement and how they are the different aspects of the same coin.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2440C-F197-4D50-8087-99CB723688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512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Ozone layer depletion.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2440C-F197-4D50-8087-99CB723688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442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for humor.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2440C-F197-4D50-8087-99CB723688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03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63DE-170E-448C-B140-A3E35017B5BD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7E5FF-CDA2-4FDC-A836-48FEC34F5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753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63DE-170E-448C-B140-A3E35017B5BD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7E5FF-CDA2-4FDC-A836-48FEC34F5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87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63DE-170E-448C-B140-A3E35017B5BD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7E5FF-CDA2-4FDC-A836-48FEC34F5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65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63DE-170E-448C-B140-A3E35017B5BD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7E5FF-CDA2-4FDC-A836-48FEC34F5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14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63DE-170E-448C-B140-A3E35017B5BD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7E5FF-CDA2-4FDC-A836-48FEC34F5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737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63DE-170E-448C-B140-A3E35017B5BD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7E5FF-CDA2-4FDC-A836-48FEC34F5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521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63DE-170E-448C-B140-A3E35017B5BD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7E5FF-CDA2-4FDC-A836-48FEC34F5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69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63DE-170E-448C-B140-A3E35017B5BD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7E5FF-CDA2-4FDC-A836-48FEC34F5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17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63DE-170E-448C-B140-A3E35017B5BD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7E5FF-CDA2-4FDC-A836-48FEC34F5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734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63DE-170E-448C-B140-A3E35017B5BD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7E5FF-CDA2-4FDC-A836-48FEC34F5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37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63DE-170E-448C-B140-A3E35017B5BD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7E5FF-CDA2-4FDC-A836-48FEC34F5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239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4663DE-170E-448C-B140-A3E35017B5BD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7E5FF-CDA2-4FDC-A836-48FEC34F5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62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g"/><Relationship Id="rId4" Type="http://schemas.openxmlformats.org/officeDocument/2006/relationships/image" Target="../media/image4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gif"/><Relationship Id="rId5" Type="http://schemas.openxmlformats.org/officeDocument/2006/relationships/image" Target="../media/image52.gif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67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914400"/>
            <a:ext cx="50292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2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0"/>
          <a:stretch/>
        </p:blipFill>
        <p:spPr>
          <a:xfrm>
            <a:off x="0" y="0"/>
            <a:ext cx="9144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0"/>
          <a:stretch/>
        </p:blipFill>
        <p:spPr>
          <a:xfrm>
            <a:off x="1066799" y="609600"/>
            <a:ext cx="7214537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53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78"/>
          <a:stretch/>
        </p:blipFill>
        <p:spPr>
          <a:xfrm>
            <a:off x="0" y="0"/>
            <a:ext cx="9144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53999"/>
            <a:ext cx="3321234" cy="29708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28599"/>
            <a:ext cx="4762500" cy="2857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3" b="17371"/>
          <a:stretch/>
        </p:blipFill>
        <p:spPr>
          <a:xfrm>
            <a:off x="863784" y="3382164"/>
            <a:ext cx="2762250" cy="31537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78"/>
          <a:stretch/>
        </p:blipFill>
        <p:spPr>
          <a:xfrm>
            <a:off x="4800600" y="3272447"/>
            <a:ext cx="3622295" cy="337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3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78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C02 Levels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5486400"/>
          </a:xfrm>
        </p:spPr>
      </p:pic>
    </p:spTree>
    <p:extLst>
      <p:ext uri="{BB962C8B-B14F-4D97-AF65-F5344CB8AC3E}">
        <p14:creationId xmlns:p14="http://schemas.microsoft.com/office/powerpoint/2010/main" val="288573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68474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3075"/>
            <a:ext cx="9144000" cy="51149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2686" y="-152400"/>
            <a:ext cx="3505200" cy="1447801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Bernard MT Condensed" pitchFamily="18" charset="0"/>
              </a:rPr>
              <a:t>The Real Truth</a:t>
            </a:r>
            <a:endParaRPr lang="en-US" b="1" dirty="0">
              <a:latin typeface="Bernard MT Condensed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3" t="15175" r="8053" b="14828"/>
          <a:stretch/>
        </p:blipFill>
        <p:spPr>
          <a:xfrm>
            <a:off x="2133600" y="77418"/>
            <a:ext cx="2438400" cy="203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0800000">
            <a:off x="-457200" y="0"/>
            <a:ext cx="9929115" cy="7344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19200" y="228600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Current Projects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990600"/>
            <a:ext cx="8305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Carbon Engineering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Sola Roadways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New light technologies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Sky mines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Wind turbines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Afforestation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Terra Power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…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 smtClean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357" y="1524000"/>
            <a:ext cx="4631384" cy="1713612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657" y="3803126"/>
            <a:ext cx="5162114" cy="310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3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46"/>
          <a:stretch/>
        </p:blipFill>
        <p:spPr>
          <a:xfrm>
            <a:off x="-10885" y="0"/>
            <a:ext cx="9154886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53633" y="489466"/>
            <a:ext cx="68367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Energy Miracle Strategy</a:t>
            </a:r>
            <a:endParaRPr lang="en-U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838200" y="2819400"/>
            <a:ext cx="14478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667005" y="2057400"/>
            <a:ext cx="3810000" cy="2362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 of </a:t>
            </a:r>
          </a:p>
          <a:p>
            <a:pPr algn="ctr"/>
            <a:r>
              <a:rPr lang="en-US" dirty="0" smtClean="0"/>
              <a:t>New Technologies</a:t>
            </a:r>
            <a:endParaRPr lang="en-US" dirty="0"/>
          </a:p>
        </p:txBody>
      </p:sp>
      <p:sp>
        <p:nvSpPr>
          <p:cNvPr id="9" name="Left Arrow 8"/>
          <p:cNvSpPr/>
          <p:nvPr/>
        </p:nvSpPr>
        <p:spPr>
          <a:xfrm>
            <a:off x="7010400" y="2895600"/>
            <a:ext cx="1600200" cy="685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59037" y="2232854"/>
            <a:ext cx="12954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R &amp; 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177314" y="2415064"/>
            <a:ext cx="14478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Carbon tax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17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46" t="10908" r="-217"/>
          <a:stretch/>
        </p:blipFill>
        <p:spPr>
          <a:xfrm>
            <a:off x="0" y="0"/>
            <a:ext cx="4267200" cy="688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46" t="10908" r="-217"/>
          <a:stretch/>
        </p:blipFill>
        <p:spPr>
          <a:xfrm>
            <a:off x="5715000" y="0"/>
            <a:ext cx="4267200" cy="6883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46" t="10908" r="-217"/>
          <a:stretch/>
        </p:blipFill>
        <p:spPr>
          <a:xfrm>
            <a:off x="2971800" y="0"/>
            <a:ext cx="4283004" cy="688340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99"/>
          <a:stretch/>
        </p:blipFill>
        <p:spPr>
          <a:xfrm>
            <a:off x="420132" y="1447801"/>
            <a:ext cx="3847068" cy="4227286"/>
          </a:xfrm>
        </p:spPr>
      </p:pic>
      <p:sp>
        <p:nvSpPr>
          <p:cNvPr id="7" name="TextBox 6"/>
          <p:cNvSpPr txBox="1"/>
          <p:nvPr/>
        </p:nvSpPr>
        <p:spPr>
          <a:xfrm>
            <a:off x="1981200" y="152400"/>
            <a:ext cx="56388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 smtClean="0">
                <a:solidFill>
                  <a:schemeClr val="bg1"/>
                </a:solidFill>
                <a:latin typeface="Bernard MT Condensed" pitchFamily="18" charset="0"/>
              </a:rPr>
              <a:t>Our idea</a:t>
            </a:r>
            <a:endParaRPr lang="en-US" sz="3800" dirty="0">
              <a:solidFill>
                <a:schemeClr val="bg1"/>
              </a:solidFill>
              <a:latin typeface="Bernard MT Condensed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5" t="5180" r="1" b="6726"/>
          <a:stretch/>
        </p:blipFill>
        <p:spPr>
          <a:xfrm>
            <a:off x="5273678" y="1524000"/>
            <a:ext cx="4208097" cy="406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21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20"/>
          <a:stretch/>
        </p:blipFill>
        <p:spPr>
          <a:xfrm>
            <a:off x="0" y="7257"/>
            <a:ext cx="9144000" cy="6850743"/>
          </a:xfrm>
        </p:spPr>
      </p:pic>
      <p:sp>
        <p:nvSpPr>
          <p:cNvPr id="8" name="TextBox 7"/>
          <p:cNvSpPr txBox="1"/>
          <p:nvPr/>
        </p:nvSpPr>
        <p:spPr>
          <a:xfrm>
            <a:off x="685800" y="228600"/>
            <a:ext cx="5562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u="sng" dirty="0" smtClean="0">
                <a:latin typeface="Times New Roman" pitchFamily="18" charset="0"/>
                <a:cs typeface="Times New Roman" pitchFamily="18" charset="0"/>
              </a:rPr>
              <a:t>What to expect ?</a:t>
            </a:r>
            <a:endParaRPr lang="en-US" sz="3000" b="1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3442" y="914400"/>
            <a:ext cx="52015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Carbon Taxes.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100% used for sustainable development.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By solving problems like Global Warming.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914400"/>
            <a:ext cx="3175000" cy="4800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21"/>
          <a:stretch/>
        </p:blipFill>
        <p:spPr>
          <a:xfrm>
            <a:off x="513441" y="2471056"/>
            <a:ext cx="4111185" cy="35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73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63"/>
          <a:stretch/>
        </p:blipFill>
        <p:spPr>
          <a:xfrm>
            <a:off x="-10887" y="-77336"/>
            <a:ext cx="9145136" cy="6935336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457200"/>
            <a:ext cx="4572000" cy="228600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" y="3581400"/>
            <a:ext cx="3962400" cy="2971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609600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Military has helped us before and they can do that again by leading the way in this </a:t>
            </a:r>
          </a:p>
          <a:p>
            <a:r>
              <a:rPr lang="en-US" dirty="0" smtClean="0"/>
              <a:t>“</a:t>
            </a:r>
            <a:r>
              <a:rPr lang="en-US" b="1" dirty="0" smtClean="0"/>
              <a:t>FIGHT FOR SURVIVAL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68938" y="4038375"/>
            <a:ext cx="42049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have to also think ahead of our time so that the coming generations can only imagine and not live in the Earth that they would have avoided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7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0" t="106" r="7712" b="-106"/>
          <a:stretch/>
        </p:blipFill>
        <p:spPr>
          <a:xfrm>
            <a:off x="1" y="7257"/>
            <a:ext cx="9144000" cy="6858000"/>
          </a:xfrm>
        </p:spPr>
      </p:pic>
      <p:sp>
        <p:nvSpPr>
          <p:cNvPr id="7" name="TextBox 6"/>
          <p:cNvSpPr txBox="1"/>
          <p:nvPr/>
        </p:nvSpPr>
        <p:spPr>
          <a:xfrm>
            <a:off x="457200" y="268068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Bernard MT Condensed" pitchFamily="18" charset="0"/>
              </a:rPr>
              <a:t>More Ideas :</a:t>
            </a:r>
            <a:endParaRPr lang="en-US" sz="3600" b="1" dirty="0">
              <a:latin typeface="Bernard MT Condensed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600" y="1204686"/>
            <a:ext cx="37338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200" dirty="0" smtClean="0"/>
              <a:t>Nuclear Power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200" dirty="0" smtClean="0"/>
              <a:t>Eco-paving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200" dirty="0" smtClean="0"/>
              <a:t>Solid CO2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200" dirty="0" smtClean="0"/>
              <a:t>Artificial Trees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200" dirty="0" smtClean="0"/>
              <a:t>Cloud Seeding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200" dirty="0" smtClean="0"/>
              <a:t>Osmotic Generators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200" dirty="0" err="1" smtClean="0"/>
              <a:t>Graphene</a:t>
            </a:r>
            <a:r>
              <a:rPr lang="en-US" sz="2200" dirty="0" smtClean="0"/>
              <a:t> Filters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200" dirty="0" smtClean="0"/>
              <a:t>Green Exhaust System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200" dirty="0" smtClean="0"/>
              <a:t>Smart Power Distribution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2200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" r="21041"/>
          <a:stretch/>
        </p:blipFill>
        <p:spPr>
          <a:xfrm>
            <a:off x="3962400" y="1219200"/>
            <a:ext cx="4361389" cy="383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3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tudent\Downloads\abstract-painting-art-artistic-157343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 flipV="1">
            <a:off x="1126564" y="-1126564"/>
            <a:ext cx="6890872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7" r="4332"/>
          <a:stretch/>
        </p:blipFill>
        <p:spPr>
          <a:xfrm>
            <a:off x="1426905" y="1426136"/>
            <a:ext cx="6290190" cy="4038600"/>
          </a:xfrm>
        </p:spPr>
      </p:pic>
    </p:spTree>
    <p:extLst>
      <p:ext uri="{BB962C8B-B14F-4D97-AF65-F5344CB8AC3E}">
        <p14:creationId xmlns:p14="http://schemas.microsoft.com/office/powerpoint/2010/main" val="134026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0" t="106" r="7712" b="-106"/>
          <a:stretch/>
        </p:blipFill>
        <p:spPr>
          <a:xfrm>
            <a:off x="1" y="7257"/>
            <a:ext cx="9144000" cy="68580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33400" y="1981200"/>
            <a:ext cx="80772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err="1" smtClean="0">
                <a:latin typeface="Arial Rounded MT Bold" pitchFamily="34" charset="0"/>
              </a:rPr>
              <a:t>Masdar</a:t>
            </a:r>
            <a:r>
              <a:rPr lang="en-US" sz="2800" dirty="0">
                <a:latin typeface="Arial Rounded MT Bold" pitchFamily="34" charset="0"/>
              </a:rPr>
              <a:t> </a:t>
            </a:r>
            <a:r>
              <a:rPr lang="en-US" sz="2800" dirty="0" smtClean="0">
                <a:latin typeface="Arial Rounded MT Bold" pitchFamily="34" charset="0"/>
              </a:rPr>
              <a:t>City.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Arial Rounded MT Bold" pitchFamily="34" charset="0"/>
              </a:rPr>
              <a:t>Convert </a:t>
            </a:r>
            <a:r>
              <a:rPr lang="en-US" sz="2800" dirty="0" smtClean="0">
                <a:latin typeface="Arial Rounded MT Bold" pitchFamily="34" charset="0"/>
              </a:rPr>
              <a:t>CO2 </a:t>
            </a:r>
            <a:r>
              <a:rPr lang="en-US" sz="2800" dirty="0" smtClean="0">
                <a:latin typeface="Arial Rounded MT Bold" pitchFamily="34" charset="0"/>
              </a:rPr>
              <a:t>to </a:t>
            </a:r>
            <a:r>
              <a:rPr lang="en-US" sz="2800" dirty="0" smtClean="0">
                <a:latin typeface="Arial Rounded MT Bold" pitchFamily="34" charset="0"/>
              </a:rPr>
              <a:t>carbon-foil.</a:t>
            </a:r>
            <a:endParaRPr lang="en-US" sz="2800" dirty="0" smtClean="0">
              <a:latin typeface="Arial Rounded MT Bold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Arial Rounded MT Bold" pitchFamily="34" charset="0"/>
              </a:rPr>
              <a:t>Reduce the amount of sunlight we receive.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Arial Rounded MT Bold" pitchFamily="34" charset="0"/>
              </a:rPr>
              <a:t>T</a:t>
            </a:r>
            <a:r>
              <a:rPr lang="en-US" sz="2800" dirty="0" smtClean="0">
                <a:latin typeface="Arial Rounded MT Bold" pitchFamily="34" charset="0"/>
              </a:rPr>
              <a:t>o </a:t>
            </a:r>
            <a:r>
              <a:rPr lang="en-US" sz="2800" dirty="0" smtClean="0">
                <a:latin typeface="Arial Rounded MT Bold" pitchFamily="34" charset="0"/>
              </a:rPr>
              <a:t>bounce  1% of sun's rays back into space using the oceans.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Arial Rounded MT Bold" pitchFamily="34" charset="0"/>
              </a:rPr>
              <a:t>I</a:t>
            </a:r>
            <a:r>
              <a:rPr lang="en-US" sz="2800" dirty="0" smtClean="0">
                <a:latin typeface="Arial Rounded MT Bold" pitchFamily="34" charset="0"/>
              </a:rPr>
              <a:t>ncrease </a:t>
            </a:r>
            <a:r>
              <a:rPr lang="en-US" sz="2800" dirty="0" smtClean="0">
                <a:latin typeface="Arial Rounded MT Bold" pitchFamily="34" charset="0"/>
              </a:rPr>
              <a:t>earth's </a:t>
            </a:r>
            <a:r>
              <a:rPr lang="en-US" sz="2800" dirty="0" smtClean="0">
                <a:latin typeface="Arial Rounded MT Bold" pitchFamily="34" charset="0"/>
              </a:rPr>
              <a:t>albedo.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Arial Rounded MT Bold" pitchFamily="34" charset="0"/>
              </a:rPr>
              <a:t>Can create a virtual simulation of Earth to study climate changes.</a:t>
            </a:r>
            <a:endParaRPr lang="en-US" sz="2800" dirty="0">
              <a:latin typeface="Arial Rounded MT Bold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0" y="685800"/>
            <a:ext cx="662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FINICKY PROJECTS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76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51" b="8151"/>
          <a:stretch/>
        </p:blipFill>
        <p:spPr>
          <a:xfrm>
            <a:off x="0" y="-10886"/>
            <a:ext cx="9144000" cy="686888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" t="334" r="-73" b="3550"/>
          <a:stretch/>
        </p:blipFill>
        <p:spPr>
          <a:xfrm>
            <a:off x="1981200" y="914400"/>
            <a:ext cx="4965700" cy="521042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81200" y="457200"/>
            <a:ext cx="49657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IN-ACTION IS AN 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12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67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99" y="4648199"/>
            <a:ext cx="2809875" cy="1628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793250"/>
            <a:ext cx="4191000" cy="2381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81000"/>
            <a:ext cx="2590800" cy="345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0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46"/>
          <a:stretch/>
        </p:blipFill>
        <p:spPr>
          <a:xfrm>
            <a:off x="-10885" y="0"/>
            <a:ext cx="9154886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2000" y="533400"/>
            <a:ext cx="80772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Team Members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 smtClean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err="1" smtClean="0">
                <a:solidFill>
                  <a:schemeClr val="bg1"/>
                </a:solidFill>
              </a:rPr>
              <a:t>Eknoor</a:t>
            </a:r>
            <a:r>
              <a:rPr lang="en-US" sz="3200" dirty="0" smtClean="0">
                <a:solidFill>
                  <a:schemeClr val="bg1"/>
                </a:solidFill>
              </a:rPr>
              <a:t> Singh –        18BCS3620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err="1" smtClean="0">
                <a:solidFill>
                  <a:schemeClr val="bg1"/>
                </a:solidFill>
              </a:rPr>
              <a:t>Nishtha</a:t>
            </a:r>
            <a:r>
              <a:rPr lang="en-US" sz="3200" dirty="0" smtClean="0">
                <a:solidFill>
                  <a:schemeClr val="bg1"/>
                </a:solidFill>
              </a:rPr>
              <a:t> Mittal –      18BCS4263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err="1" smtClean="0">
                <a:solidFill>
                  <a:schemeClr val="bg1"/>
                </a:solidFill>
              </a:rPr>
              <a:t>Saksham</a:t>
            </a:r>
            <a:r>
              <a:rPr lang="en-US" sz="3200" dirty="0" smtClean="0">
                <a:solidFill>
                  <a:schemeClr val="bg1"/>
                </a:solidFill>
              </a:rPr>
              <a:t> Sharma – 18BCS4265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err="1" smtClean="0">
                <a:solidFill>
                  <a:schemeClr val="bg1"/>
                </a:solidFill>
              </a:rPr>
              <a:t>Binni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Goel</a:t>
            </a:r>
            <a:r>
              <a:rPr lang="en-US" sz="3200" dirty="0" smtClean="0">
                <a:solidFill>
                  <a:schemeClr val="bg1"/>
                </a:solidFill>
              </a:rPr>
              <a:t> –             18BCS4339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err="1" smtClean="0">
                <a:solidFill>
                  <a:schemeClr val="bg1"/>
                </a:solidFill>
              </a:rPr>
              <a:t>Ishita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Garg</a:t>
            </a:r>
            <a:r>
              <a:rPr lang="en-US" sz="3200" dirty="0" smtClean="0">
                <a:solidFill>
                  <a:schemeClr val="bg1"/>
                </a:solidFill>
              </a:rPr>
              <a:t>   –          18BCS4303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01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46" t="10908" r="-217"/>
          <a:stretch/>
        </p:blipFill>
        <p:spPr>
          <a:xfrm>
            <a:off x="5715000" y="0"/>
            <a:ext cx="4267200" cy="688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46" t="10908" r="-217"/>
          <a:stretch/>
        </p:blipFill>
        <p:spPr>
          <a:xfrm>
            <a:off x="0" y="0"/>
            <a:ext cx="4267200" cy="6883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46" t="10908" r="-217"/>
          <a:stretch/>
        </p:blipFill>
        <p:spPr>
          <a:xfrm>
            <a:off x="2971800" y="0"/>
            <a:ext cx="4283004" cy="688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971" y="533400"/>
            <a:ext cx="5746001" cy="40664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22502" y="754743"/>
            <a:ext cx="5181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Bernard MT Condensed" pitchFamily="18" charset="0"/>
              </a:rPr>
              <a:t>Warming </a:t>
            </a:r>
            <a:r>
              <a:rPr lang="en-US" sz="3000" dirty="0">
                <a:latin typeface="Bernard MT Condensed" pitchFamily="18" charset="0"/>
              </a:rPr>
              <a:t>Planet, </a:t>
            </a:r>
            <a:r>
              <a:rPr lang="en-US" sz="3000" dirty="0" smtClean="0">
                <a:latin typeface="Bernard MT Condensed" pitchFamily="18" charset="0"/>
              </a:rPr>
              <a:t>  Cool Ideas</a:t>
            </a:r>
            <a:endParaRPr lang="en-US" sz="3000" dirty="0">
              <a:latin typeface="Bernard MT Condensed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76" y="3445329"/>
            <a:ext cx="2165653" cy="288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49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46"/>
          <a:stretch/>
        </p:blipFill>
        <p:spPr>
          <a:xfrm>
            <a:off x="-10885" y="0"/>
            <a:ext cx="9154886" cy="6858000"/>
          </a:xfr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57" y="2514600"/>
            <a:ext cx="8458200" cy="3451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529"/>
          <a:stretch/>
        </p:blipFill>
        <p:spPr>
          <a:xfrm>
            <a:off x="1752600" y="914400"/>
            <a:ext cx="6076950" cy="111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3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0" r="16084"/>
          <a:stretch/>
        </p:blipFill>
        <p:spPr>
          <a:xfrm>
            <a:off x="0" y="0"/>
            <a:ext cx="9144000" cy="6851073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4" t="25369" r="14337" b="37812"/>
          <a:stretch/>
        </p:blipFill>
        <p:spPr>
          <a:xfrm>
            <a:off x="5701145" y="722810"/>
            <a:ext cx="2466109" cy="8895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00" b="22400"/>
          <a:stretch/>
        </p:blipFill>
        <p:spPr>
          <a:xfrm>
            <a:off x="5181600" y="3280229"/>
            <a:ext cx="3505200" cy="20029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20" y="2523929"/>
            <a:ext cx="3962400" cy="3962400"/>
          </a:xfrm>
          <a:prstGeom prst="rect">
            <a:avLst/>
          </a:prstGeom>
        </p:spPr>
      </p:pic>
      <p:pic>
        <p:nvPicPr>
          <p:cNvPr id="11" name="Content Placeholder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20" y="116009"/>
            <a:ext cx="304800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52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8" t="-199" r="238" b="24922"/>
          <a:stretch/>
        </p:blipFill>
        <p:spPr>
          <a:xfrm>
            <a:off x="0" y="0"/>
            <a:ext cx="9144000" cy="68834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34"/>
          <a:stretch/>
        </p:blipFill>
        <p:spPr>
          <a:xfrm>
            <a:off x="1371600" y="304800"/>
            <a:ext cx="6324600" cy="619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68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3"/>
          <a:stretch/>
        </p:blipFill>
        <p:spPr>
          <a:xfrm>
            <a:off x="-10886" y="1"/>
            <a:ext cx="9154886" cy="68580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514600"/>
            <a:ext cx="2692400" cy="381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8" t="26457" r="9049" b="22343"/>
          <a:stretch/>
        </p:blipFill>
        <p:spPr>
          <a:xfrm>
            <a:off x="3900260" y="152400"/>
            <a:ext cx="5091339" cy="1905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2057400"/>
            <a:ext cx="3597259" cy="472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58" y="416230"/>
            <a:ext cx="3040541" cy="137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48182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496</Words>
  <Application>Microsoft Office PowerPoint</Application>
  <PresentationFormat>On-screen Show (4:3)</PresentationFormat>
  <Paragraphs>94</Paragraphs>
  <Slides>22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C02 Levels</vt:lpstr>
      <vt:lpstr>The Real Truth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Student</dc:creator>
  <cp:lastModifiedBy>Student</cp:lastModifiedBy>
  <cp:revision>32</cp:revision>
  <dcterms:created xsi:type="dcterms:W3CDTF">2019-10-19T16:31:40Z</dcterms:created>
  <dcterms:modified xsi:type="dcterms:W3CDTF">2019-10-20T05:59:04Z</dcterms:modified>
</cp:coreProperties>
</file>